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66" y="3342"/>
      </p:cViewPr>
      <p:guideLst>
        <p:guide orient="horz" pos="2183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A968D4-71CD-47C6-9245-A97484894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976ECC6-F540-4F65-B8D0-45CE830397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2D0A46A-A912-43F6-B971-D141444EC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D132-BCD2-46E0-A714-795611281424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0AA55E-3B15-49F0-BF50-BEDD7183C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1ED5865-1800-46E3-B156-7F332A731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BB04-863C-4C29-90BA-DD31F297C9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5982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773544-A7C4-4F43-B40A-743A7E227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D1B8A8-43D8-4EA3-8C8C-CE3C262A26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722418-94E8-401B-BB6F-E89A8F2FF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D132-BCD2-46E0-A714-795611281424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3E04DA1-6A4D-42DA-BB02-35407D74A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274C1FE-00D9-47E3-B00E-97C075D63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BB04-863C-4C29-90BA-DD31F297C9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3515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017FA6-E466-4B32-959F-D005BA737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4A587E1-0F4D-4007-A188-C8183AB56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03585A7-2F13-44DC-97DA-D532452A9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D132-BCD2-46E0-A714-795611281424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ADBAC94-D11C-4C35-9F9D-41D2319CA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A88D77A-A672-44E9-9D17-971CCB409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BB04-863C-4C29-90BA-DD31F297C9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3142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C2B5D6-6EAF-4701-8D67-42FFA3020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B34939-C2CC-4B89-AE70-949FB90AA1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616E9A7-2E75-47FE-A80D-E7C2E7015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CA8176-31F1-4691-A8D4-07DB5A22B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D132-BCD2-46E0-A714-795611281424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C657DB0-5861-4429-91F9-57997A5F2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712B99C-5A4F-4994-8D19-37C669E5D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BB04-863C-4C29-90BA-DD31F297C9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0960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3CECD3-10EC-41F4-8293-48367DBB4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77D7081-D9C1-48AD-BD97-3627C4334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6D88CC5-8199-4467-B32F-B210EF0009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C5351C4-9B0E-4491-B373-F2FCF227EF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BC5B988-61EA-4C5A-A022-740AB12C1E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07CF7F4-08AD-4B10-922D-FD7673F62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D132-BCD2-46E0-A714-795611281424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EC6F401-FBA4-4C3F-AA6A-BF3F19CE0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7EF2981-D116-4764-9FCC-8B59B0A23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BB04-863C-4C29-90BA-DD31F297C9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40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F643A2-0459-4B4C-BF5F-523EF343C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07FAF1B-E944-445D-912B-AB21859E8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D132-BCD2-46E0-A714-795611281424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C7197F5-FFC2-491D-A5A1-4E75A272A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7C0BACA-204F-4391-AE49-25238F46C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BB04-863C-4C29-90BA-DD31F297C9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7353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A8DB390-93CB-4580-82D7-63680D352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D132-BCD2-46E0-A714-795611281424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5303DA8-7DA9-4030-8A89-B7B4985CB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E44B75C-C6FF-40F4-9144-64871C4F9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BB04-863C-4C29-90BA-DD31F297C9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2639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524438-B6D8-47E7-83C8-A8899BCFB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3337E1-7B0B-407B-8E93-33D66D3BA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0B2D7F6-27A3-4F6D-A895-48573C710C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0A76293-F7E6-4E84-A5AF-CD3831D38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D132-BCD2-46E0-A714-795611281424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34313E4-EB99-45DD-9E6F-0FD72B915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343CA85-08A8-4430-A424-6B8A79050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BB04-863C-4C29-90BA-DD31F297C9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5398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FE9A96-8021-480B-8F00-7166E9E0A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98456DF-4709-4CB7-8E7B-F8C64E4FFD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6803BFE-1452-4FE9-AB1C-6323D44275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E033453-4673-4D50-A60C-66F4CFF63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D132-BCD2-46E0-A714-795611281424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170A67A-4789-493F-BC05-67791860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771B64B-0AEB-406E-8D4C-EDD1D0F01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BB04-863C-4C29-90BA-DD31F297C9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1494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107A9E-580E-4DE2-959B-7561B5958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398B965-E4AA-4761-A7A4-D889F48B08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15DC8A-8BD6-4823-A81D-8B27AA860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D132-BCD2-46E0-A714-795611281424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7F2BB2D-8D30-45D4-B0FE-A3A69DE47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B18769C-98A8-45A3-B77D-05C7D744F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BB04-863C-4C29-90BA-DD31F297C9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1868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599CD74-440D-4183-A87E-A264E87E5F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3A2C1E1-0492-41CF-9839-193B8EF4DF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A6EF21C-122A-47EC-8FC2-E5ACC9B3C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D132-BCD2-46E0-A714-795611281424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6A9E6DB-EEF7-4C36-933C-4A30BC7C6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9370058-B763-46BB-8699-E5F6CB36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BB04-863C-4C29-90BA-DD31F297C9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3716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63BA42C-1F8C-4048-92C1-33E354319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0DFD850-A4B2-439C-9E9C-61AAE9DCD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DBDBC0-AE69-4C22-AAC5-79EC63CA9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CD132-BCD2-46E0-A714-795611281424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70C3C69-A3D8-4260-9289-AB06CE93CE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40230FB-98BA-49B6-B91C-C97878071C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DBB04-863C-4C29-90BA-DD31F297C9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3897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2FE032B0-F0F3-498B-918D-2AE9C7CF9E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38" y="250167"/>
            <a:ext cx="1754897" cy="464532"/>
          </a:xfrm>
          <a:prstGeom prst="rect">
            <a:avLst/>
          </a:prstGeom>
        </p:spPr>
      </p:pic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31425C02-B91A-4FBC-A90B-65AA71761B61}"/>
              </a:ext>
            </a:extLst>
          </p:cNvPr>
          <p:cNvCxnSpPr>
            <a:cxnSpLocks/>
          </p:cNvCxnSpPr>
          <p:nvPr/>
        </p:nvCxnSpPr>
        <p:spPr>
          <a:xfrm>
            <a:off x="576943" y="1023257"/>
            <a:ext cx="11408228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F4B07BE8-4D85-4ED3-BB00-701A7A871C09}"/>
              </a:ext>
            </a:extLst>
          </p:cNvPr>
          <p:cNvCxnSpPr/>
          <p:nvPr/>
        </p:nvCxnSpPr>
        <p:spPr>
          <a:xfrm>
            <a:off x="576943" y="6716486"/>
            <a:ext cx="11419114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24A26EB8-1D62-4E15-B92F-6C0A8C412E6E}"/>
              </a:ext>
            </a:extLst>
          </p:cNvPr>
          <p:cNvCxnSpPr>
            <a:cxnSpLocks/>
          </p:cNvCxnSpPr>
          <p:nvPr/>
        </p:nvCxnSpPr>
        <p:spPr>
          <a:xfrm flipH="1" flipV="1">
            <a:off x="576932" y="2437363"/>
            <a:ext cx="11" cy="427912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36BB939D-74E2-4BCF-A6A6-3962644F2569}"/>
              </a:ext>
            </a:extLst>
          </p:cNvPr>
          <p:cNvCxnSpPr>
            <a:cxnSpLocks/>
          </p:cNvCxnSpPr>
          <p:nvPr/>
        </p:nvCxnSpPr>
        <p:spPr>
          <a:xfrm flipH="1" flipV="1">
            <a:off x="11985171" y="1023257"/>
            <a:ext cx="10886" cy="569322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Rektangel 19">
            <a:extLst>
              <a:ext uri="{FF2B5EF4-FFF2-40B4-BE49-F238E27FC236}">
                <a16:creationId xmlns:a16="http://schemas.microsoft.com/office/drawing/2014/main" id="{91173C7A-9D91-462E-8246-567BD23B3FD7}"/>
              </a:ext>
            </a:extLst>
          </p:cNvPr>
          <p:cNvSpPr/>
          <p:nvPr/>
        </p:nvSpPr>
        <p:spPr>
          <a:xfrm>
            <a:off x="1341953" y="1318165"/>
            <a:ext cx="823099" cy="1520281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773D8341-2173-417C-B12B-677F2B97650C}"/>
              </a:ext>
            </a:extLst>
          </p:cNvPr>
          <p:cNvSpPr/>
          <p:nvPr/>
        </p:nvSpPr>
        <p:spPr>
          <a:xfrm>
            <a:off x="1330733" y="4829811"/>
            <a:ext cx="927486" cy="1520282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82C80D03-A144-4378-85AD-DBA838A0834D}"/>
              </a:ext>
            </a:extLst>
          </p:cNvPr>
          <p:cNvSpPr/>
          <p:nvPr/>
        </p:nvSpPr>
        <p:spPr>
          <a:xfrm>
            <a:off x="2258754" y="4829813"/>
            <a:ext cx="898798" cy="1520286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85562158-5342-4734-9010-78F1E0961553}"/>
              </a:ext>
            </a:extLst>
          </p:cNvPr>
          <p:cNvSpPr/>
          <p:nvPr/>
        </p:nvSpPr>
        <p:spPr>
          <a:xfrm>
            <a:off x="3144854" y="4829260"/>
            <a:ext cx="921690" cy="1520285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F7756D91-E92E-488D-A29B-604BB8137649}"/>
              </a:ext>
            </a:extLst>
          </p:cNvPr>
          <p:cNvSpPr/>
          <p:nvPr/>
        </p:nvSpPr>
        <p:spPr>
          <a:xfrm>
            <a:off x="4695130" y="1309386"/>
            <a:ext cx="2803505" cy="1536853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7AE9FA12-B7C0-48AA-A094-E215266E2207}"/>
              </a:ext>
            </a:extLst>
          </p:cNvPr>
          <p:cNvSpPr/>
          <p:nvPr/>
        </p:nvSpPr>
        <p:spPr>
          <a:xfrm>
            <a:off x="7505080" y="1317390"/>
            <a:ext cx="1640173" cy="1520839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E04084BE-105C-4776-B2DB-389026253B74}"/>
              </a:ext>
            </a:extLst>
          </p:cNvPr>
          <p:cNvSpPr/>
          <p:nvPr/>
        </p:nvSpPr>
        <p:spPr>
          <a:xfrm>
            <a:off x="4081186" y="4832848"/>
            <a:ext cx="1398683" cy="1520839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73DC2804-C027-4D7F-8A41-655740845A1A}"/>
              </a:ext>
            </a:extLst>
          </p:cNvPr>
          <p:cNvSpPr/>
          <p:nvPr/>
        </p:nvSpPr>
        <p:spPr>
          <a:xfrm>
            <a:off x="5481909" y="4829260"/>
            <a:ext cx="919887" cy="1523931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AAFAB91D-249A-460F-B218-7E948033B58A}"/>
              </a:ext>
            </a:extLst>
          </p:cNvPr>
          <p:cNvSpPr/>
          <p:nvPr/>
        </p:nvSpPr>
        <p:spPr>
          <a:xfrm>
            <a:off x="6397386" y="4829700"/>
            <a:ext cx="2746567" cy="1520840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0" name="Rett linje 39">
            <a:extLst>
              <a:ext uri="{FF2B5EF4-FFF2-40B4-BE49-F238E27FC236}">
                <a16:creationId xmlns:a16="http://schemas.microsoft.com/office/drawing/2014/main" id="{43048426-DCB8-4B52-985F-3451386BA3B4}"/>
              </a:ext>
            </a:extLst>
          </p:cNvPr>
          <p:cNvCxnSpPr>
            <a:cxnSpLocks/>
          </p:cNvCxnSpPr>
          <p:nvPr/>
        </p:nvCxnSpPr>
        <p:spPr>
          <a:xfrm>
            <a:off x="576932" y="1331814"/>
            <a:ext cx="755547" cy="6077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linje 40">
            <a:extLst>
              <a:ext uri="{FF2B5EF4-FFF2-40B4-BE49-F238E27FC236}">
                <a16:creationId xmlns:a16="http://schemas.microsoft.com/office/drawing/2014/main" id="{FDD499C7-F608-4AFA-A8B1-749C04F90707}"/>
              </a:ext>
            </a:extLst>
          </p:cNvPr>
          <p:cNvCxnSpPr>
            <a:cxnSpLocks/>
          </p:cNvCxnSpPr>
          <p:nvPr/>
        </p:nvCxnSpPr>
        <p:spPr>
          <a:xfrm>
            <a:off x="576932" y="2437363"/>
            <a:ext cx="760641" cy="240553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ett linje 50">
            <a:extLst>
              <a:ext uri="{FF2B5EF4-FFF2-40B4-BE49-F238E27FC236}">
                <a16:creationId xmlns:a16="http://schemas.microsoft.com/office/drawing/2014/main" id="{639B8E8D-CE0D-418C-8B7D-6F1B13DF763F}"/>
              </a:ext>
            </a:extLst>
          </p:cNvPr>
          <p:cNvCxnSpPr>
            <a:cxnSpLocks/>
          </p:cNvCxnSpPr>
          <p:nvPr/>
        </p:nvCxnSpPr>
        <p:spPr>
          <a:xfrm flipV="1">
            <a:off x="585788" y="1014414"/>
            <a:ext cx="0" cy="31740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" name="Alternativ prosess 60" descr="TiP">
            <a:extLst>
              <a:ext uri="{FF2B5EF4-FFF2-40B4-BE49-F238E27FC236}">
                <a16:creationId xmlns:a16="http://schemas.microsoft.com/office/drawing/2014/main" id="{8B486FA5-686D-4608-9474-0DAC502CD3AE}"/>
              </a:ext>
            </a:extLst>
          </p:cNvPr>
          <p:cNvSpPr/>
          <p:nvPr/>
        </p:nvSpPr>
        <p:spPr>
          <a:xfrm>
            <a:off x="1530001" y="1842111"/>
            <a:ext cx="608915" cy="40393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36000" tIns="72000" rIns="36000" rtlCol="0" anchor="ctr">
            <a:spAutoFit/>
          </a:bodyPr>
          <a:lstStyle/>
          <a:p>
            <a:pPr algn="ctr"/>
            <a:r>
              <a:rPr lang="nb-NO" sz="800">
                <a:ln w="0"/>
                <a:solidFill>
                  <a:schemeClr val="tx1"/>
                </a:solidFill>
                <a:cs typeface="Arial" panose="020B0604020202020204" pitchFamily="34" charset="0"/>
              </a:rPr>
              <a:t>Restaurant- og matfag</a:t>
            </a:r>
          </a:p>
        </p:txBody>
      </p:sp>
      <p:sp>
        <p:nvSpPr>
          <p:cNvPr id="66" name="Alternativ prosess 65" descr="TiP">
            <a:extLst>
              <a:ext uri="{FF2B5EF4-FFF2-40B4-BE49-F238E27FC236}">
                <a16:creationId xmlns:a16="http://schemas.microsoft.com/office/drawing/2014/main" id="{BFBDB94C-5B8D-4F91-AD08-33BFFE0C2094}"/>
              </a:ext>
            </a:extLst>
          </p:cNvPr>
          <p:cNvSpPr/>
          <p:nvPr/>
        </p:nvSpPr>
        <p:spPr>
          <a:xfrm>
            <a:off x="7415931" y="5324943"/>
            <a:ext cx="785402" cy="272647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36000" tIns="72000" rIns="36000" rtlCol="0" anchor="ctr">
            <a:spAutoFit/>
          </a:bodyPr>
          <a:lstStyle/>
          <a:p>
            <a:pPr algn="ctr"/>
            <a:r>
              <a:rPr lang="nb-NO" sz="800">
                <a:ln w="0"/>
                <a:solidFill>
                  <a:schemeClr val="tx1"/>
                </a:solidFill>
                <a:cs typeface="Arial" panose="020B0604020202020204" pitchFamily="34" charset="0"/>
              </a:rPr>
              <a:t>TIF</a:t>
            </a:r>
          </a:p>
        </p:txBody>
      </p:sp>
      <p:sp>
        <p:nvSpPr>
          <p:cNvPr id="67" name="Pil: opp og ned 66">
            <a:extLst>
              <a:ext uri="{FF2B5EF4-FFF2-40B4-BE49-F238E27FC236}">
                <a16:creationId xmlns:a16="http://schemas.microsoft.com/office/drawing/2014/main" id="{8673CCCD-6B70-4632-BD73-0E7F0F1320B3}"/>
              </a:ext>
            </a:extLst>
          </p:cNvPr>
          <p:cNvSpPr/>
          <p:nvPr/>
        </p:nvSpPr>
        <p:spPr>
          <a:xfrm>
            <a:off x="8558894" y="5342815"/>
            <a:ext cx="204203" cy="646984"/>
          </a:xfrm>
          <a:prstGeom prst="upDown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18 m</a:t>
            </a:r>
          </a:p>
        </p:txBody>
      </p:sp>
      <p:sp>
        <p:nvSpPr>
          <p:cNvPr id="68" name="Pil: opp og ned 67">
            <a:extLst>
              <a:ext uri="{FF2B5EF4-FFF2-40B4-BE49-F238E27FC236}">
                <a16:creationId xmlns:a16="http://schemas.microsoft.com/office/drawing/2014/main" id="{5B4BCDD3-26DE-4D8C-B36E-27272C49BE55}"/>
              </a:ext>
            </a:extLst>
          </p:cNvPr>
          <p:cNvSpPr/>
          <p:nvPr/>
        </p:nvSpPr>
        <p:spPr>
          <a:xfrm rot="5400000">
            <a:off x="7774044" y="5874973"/>
            <a:ext cx="209449" cy="626969"/>
          </a:xfrm>
          <a:prstGeom prst="upDown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30 m</a:t>
            </a:r>
          </a:p>
        </p:txBody>
      </p:sp>
      <p:sp>
        <p:nvSpPr>
          <p:cNvPr id="69" name="Alternativ prosess 68" descr="TiP">
            <a:extLst>
              <a:ext uri="{FF2B5EF4-FFF2-40B4-BE49-F238E27FC236}">
                <a16:creationId xmlns:a16="http://schemas.microsoft.com/office/drawing/2014/main" id="{4704A9D4-C5D7-4077-9D2A-2B7DAD4372E5}"/>
              </a:ext>
            </a:extLst>
          </p:cNvPr>
          <p:cNvSpPr/>
          <p:nvPr/>
        </p:nvSpPr>
        <p:spPr>
          <a:xfrm>
            <a:off x="5535008" y="5138526"/>
            <a:ext cx="784154" cy="40393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36000" tIns="72000" rIns="36000" rtlCol="0" anchor="ctr">
            <a:spAutoFit/>
          </a:bodyPr>
          <a:lstStyle/>
          <a:p>
            <a:pPr algn="ctr"/>
            <a:r>
              <a:rPr lang="nb-NO" sz="800">
                <a:ln w="0"/>
                <a:solidFill>
                  <a:schemeClr val="tx1"/>
                </a:solidFill>
                <a:cs typeface="Arial" panose="020B0604020202020204" pitchFamily="34" charset="0"/>
              </a:rPr>
              <a:t>Elektro og</a:t>
            </a:r>
          </a:p>
          <a:p>
            <a:pPr algn="ctr"/>
            <a:r>
              <a:rPr lang="nb-NO" sz="800">
                <a:ln w="0"/>
                <a:solidFill>
                  <a:schemeClr val="tx1"/>
                </a:solidFill>
                <a:cs typeface="Arial" panose="020B0604020202020204" pitchFamily="34" charset="0"/>
              </a:rPr>
              <a:t>datateknologi</a:t>
            </a:r>
          </a:p>
        </p:txBody>
      </p:sp>
      <p:sp>
        <p:nvSpPr>
          <p:cNvPr id="70" name="Pil: opp og ned 69">
            <a:extLst>
              <a:ext uri="{FF2B5EF4-FFF2-40B4-BE49-F238E27FC236}">
                <a16:creationId xmlns:a16="http://schemas.microsoft.com/office/drawing/2014/main" id="{D7B27097-C626-4F79-90F0-35A0340A2486}"/>
              </a:ext>
            </a:extLst>
          </p:cNvPr>
          <p:cNvSpPr/>
          <p:nvPr/>
        </p:nvSpPr>
        <p:spPr>
          <a:xfrm rot="5400000">
            <a:off x="5942120" y="5836844"/>
            <a:ext cx="209449" cy="626969"/>
          </a:xfrm>
          <a:prstGeom prst="upDown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10 m</a:t>
            </a:r>
          </a:p>
        </p:txBody>
      </p:sp>
      <p:sp>
        <p:nvSpPr>
          <p:cNvPr id="71" name="Pil: opp og ned 70">
            <a:extLst>
              <a:ext uri="{FF2B5EF4-FFF2-40B4-BE49-F238E27FC236}">
                <a16:creationId xmlns:a16="http://schemas.microsoft.com/office/drawing/2014/main" id="{B995E881-5AFE-4C69-A9F9-19F8DB6F2222}"/>
              </a:ext>
            </a:extLst>
          </p:cNvPr>
          <p:cNvSpPr/>
          <p:nvPr/>
        </p:nvSpPr>
        <p:spPr>
          <a:xfrm rot="5400000">
            <a:off x="4648583" y="5826830"/>
            <a:ext cx="209449" cy="626969"/>
          </a:xfrm>
          <a:prstGeom prst="upDown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15 m</a:t>
            </a:r>
          </a:p>
        </p:txBody>
      </p:sp>
      <p:sp>
        <p:nvSpPr>
          <p:cNvPr id="72" name="Pil: opp og ned 71">
            <a:extLst>
              <a:ext uri="{FF2B5EF4-FFF2-40B4-BE49-F238E27FC236}">
                <a16:creationId xmlns:a16="http://schemas.microsoft.com/office/drawing/2014/main" id="{710D456C-4F54-4BC4-812C-0AB4BFDDB6C9}"/>
              </a:ext>
            </a:extLst>
          </p:cNvPr>
          <p:cNvSpPr/>
          <p:nvPr/>
        </p:nvSpPr>
        <p:spPr>
          <a:xfrm>
            <a:off x="5219046" y="5270522"/>
            <a:ext cx="204203" cy="646984"/>
          </a:xfrm>
          <a:prstGeom prst="upDown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18 m</a:t>
            </a:r>
          </a:p>
        </p:txBody>
      </p:sp>
      <p:sp>
        <p:nvSpPr>
          <p:cNvPr id="73" name="Alternativ prosess 72" descr="TiP">
            <a:extLst>
              <a:ext uri="{FF2B5EF4-FFF2-40B4-BE49-F238E27FC236}">
                <a16:creationId xmlns:a16="http://schemas.microsoft.com/office/drawing/2014/main" id="{E76EE22B-6075-44DE-B512-24DC6B50DAB6}"/>
              </a:ext>
            </a:extLst>
          </p:cNvPr>
          <p:cNvSpPr/>
          <p:nvPr/>
        </p:nvSpPr>
        <p:spPr>
          <a:xfrm>
            <a:off x="4287246" y="5211867"/>
            <a:ext cx="859706" cy="267723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36000" tIns="72000" rIns="36000" rtlCol="0" anchor="ctr">
            <a:spAutoFit/>
          </a:bodyPr>
          <a:lstStyle/>
          <a:p>
            <a:pPr algn="ctr"/>
            <a:r>
              <a:rPr lang="nb-NO" sz="800">
                <a:ln w="0"/>
                <a:solidFill>
                  <a:schemeClr val="tx1"/>
                </a:solidFill>
                <a:cs typeface="Arial" panose="020B0604020202020204" pitchFamily="34" charset="0"/>
              </a:rPr>
              <a:t>Studiespes.</a:t>
            </a:r>
          </a:p>
        </p:txBody>
      </p:sp>
      <p:sp>
        <p:nvSpPr>
          <p:cNvPr id="74" name="Alternativ prosess 73" descr="TiP">
            <a:extLst>
              <a:ext uri="{FF2B5EF4-FFF2-40B4-BE49-F238E27FC236}">
                <a16:creationId xmlns:a16="http://schemas.microsoft.com/office/drawing/2014/main" id="{AD933E02-384E-46A9-84E6-2F47CBF49354}"/>
              </a:ext>
            </a:extLst>
          </p:cNvPr>
          <p:cNvSpPr/>
          <p:nvPr/>
        </p:nvSpPr>
        <p:spPr>
          <a:xfrm>
            <a:off x="3154061" y="4964540"/>
            <a:ext cx="898798" cy="940467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36000" tIns="72000" rIns="36000" rtlCol="0" anchor="ctr">
            <a:spAutoFit/>
          </a:bodyPr>
          <a:lstStyle/>
          <a:p>
            <a:pPr algn="ctr"/>
            <a:r>
              <a:rPr lang="nb-NO" sz="800">
                <a:ln w="0"/>
                <a:solidFill>
                  <a:schemeClr val="tx1"/>
                </a:solidFill>
                <a:cs typeface="Arial" panose="020B0604020202020204" pitchFamily="34" charset="0"/>
              </a:rPr>
              <a:t>Medier og kommunikasjon.</a:t>
            </a:r>
          </a:p>
          <a:p>
            <a:pPr algn="ctr"/>
            <a:endParaRPr lang="nb-NO" sz="800">
              <a:ln w="0"/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r>
              <a:rPr lang="nb-NO" sz="800">
                <a:ln w="0"/>
                <a:solidFill>
                  <a:schemeClr val="tx1"/>
                </a:solidFill>
                <a:cs typeface="Arial" panose="020B0604020202020204" pitchFamily="34" charset="0"/>
              </a:rPr>
              <a:t>Informasjons-teknologi og medieproduksjon</a:t>
            </a:r>
          </a:p>
        </p:txBody>
      </p:sp>
      <p:sp>
        <p:nvSpPr>
          <p:cNvPr id="75" name="Pil: opp og ned 74">
            <a:extLst>
              <a:ext uri="{FF2B5EF4-FFF2-40B4-BE49-F238E27FC236}">
                <a16:creationId xmlns:a16="http://schemas.microsoft.com/office/drawing/2014/main" id="{E3D29FAE-B582-4887-988E-657A8EDED6E8}"/>
              </a:ext>
            </a:extLst>
          </p:cNvPr>
          <p:cNvSpPr/>
          <p:nvPr/>
        </p:nvSpPr>
        <p:spPr>
          <a:xfrm rot="5400000">
            <a:off x="3509297" y="5827505"/>
            <a:ext cx="209449" cy="626969"/>
          </a:xfrm>
          <a:prstGeom prst="upDown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10 m</a:t>
            </a:r>
          </a:p>
        </p:txBody>
      </p:sp>
      <p:sp>
        <p:nvSpPr>
          <p:cNvPr id="76" name="Alternativ prosess 75" descr="TiP">
            <a:extLst>
              <a:ext uri="{FF2B5EF4-FFF2-40B4-BE49-F238E27FC236}">
                <a16:creationId xmlns:a16="http://schemas.microsoft.com/office/drawing/2014/main" id="{4AF0E57D-ECCF-47A4-9C95-643A5B5972A7}"/>
              </a:ext>
            </a:extLst>
          </p:cNvPr>
          <p:cNvSpPr/>
          <p:nvPr/>
        </p:nvSpPr>
        <p:spPr>
          <a:xfrm>
            <a:off x="2280845" y="4982433"/>
            <a:ext cx="828914" cy="1056516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36000" tIns="72000" rIns="36000" rtlCol="0" anchor="ctr">
            <a:spAutoFit/>
          </a:bodyPr>
          <a:lstStyle/>
          <a:p>
            <a:pPr algn="ctr"/>
            <a:r>
              <a:rPr lang="nb-NO" sz="800">
                <a:ln w="0"/>
                <a:solidFill>
                  <a:schemeClr val="tx1"/>
                </a:solidFill>
                <a:cs typeface="Arial" panose="020B0604020202020204" pitchFamily="34" charset="0"/>
              </a:rPr>
              <a:t>Frisør, blomster og interiørdesign.</a:t>
            </a:r>
          </a:p>
          <a:p>
            <a:pPr algn="ctr"/>
            <a:endParaRPr lang="nb-NO" sz="800">
              <a:ln w="0"/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r>
              <a:rPr lang="nb-NO" sz="800">
                <a:ln w="0"/>
                <a:solidFill>
                  <a:schemeClr val="tx1"/>
                </a:solidFill>
                <a:cs typeface="Arial" panose="020B0604020202020204" pitchFamily="34" charset="0"/>
              </a:rPr>
              <a:t>Håndverk, design og </a:t>
            </a:r>
            <a:r>
              <a:rPr lang="nb-NO" sz="800" err="1">
                <a:ln w="0"/>
                <a:solidFill>
                  <a:schemeClr val="tx1"/>
                </a:solidFill>
                <a:cs typeface="Arial" panose="020B0604020202020204" pitchFamily="34" charset="0"/>
              </a:rPr>
              <a:t>produktutv</a:t>
            </a:r>
            <a:r>
              <a:rPr lang="nb-NO" sz="800">
                <a:ln w="0"/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77" name="Alternativ prosess 76" descr="TiP">
            <a:extLst>
              <a:ext uri="{FF2B5EF4-FFF2-40B4-BE49-F238E27FC236}">
                <a16:creationId xmlns:a16="http://schemas.microsoft.com/office/drawing/2014/main" id="{E08B8939-0518-4D30-B30A-7FB40C9714B2}"/>
              </a:ext>
            </a:extLst>
          </p:cNvPr>
          <p:cNvSpPr/>
          <p:nvPr/>
        </p:nvSpPr>
        <p:spPr>
          <a:xfrm>
            <a:off x="1519176" y="5248570"/>
            <a:ext cx="683444" cy="40393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36000" tIns="72000" rIns="36000" rtlCol="0" anchor="ctr">
            <a:spAutoFit/>
          </a:bodyPr>
          <a:lstStyle/>
          <a:p>
            <a:pPr algn="ctr"/>
            <a:r>
              <a:rPr lang="nb-NO" sz="800">
                <a:ln w="0"/>
                <a:solidFill>
                  <a:schemeClr val="tx1"/>
                </a:solidFill>
                <a:cs typeface="Arial" panose="020B0604020202020204" pitchFamily="34" charset="0"/>
              </a:rPr>
              <a:t>Salg, service og reiseliv.</a:t>
            </a:r>
          </a:p>
        </p:txBody>
      </p:sp>
      <p:sp>
        <p:nvSpPr>
          <p:cNvPr id="78" name="Pil: opp og ned 77">
            <a:extLst>
              <a:ext uri="{FF2B5EF4-FFF2-40B4-BE49-F238E27FC236}">
                <a16:creationId xmlns:a16="http://schemas.microsoft.com/office/drawing/2014/main" id="{049EE08C-F49E-4B6B-8DE0-6C13FFAAF354}"/>
              </a:ext>
            </a:extLst>
          </p:cNvPr>
          <p:cNvSpPr/>
          <p:nvPr/>
        </p:nvSpPr>
        <p:spPr>
          <a:xfrm rot="5400000">
            <a:off x="2580922" y="5815238"/>
            <a:ext cx="209449" cy="626969"/>
          </a:xfrm>
          <a:prstGeom prst="upDown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10 m</a:t>
            </a:r>
          </a:p>
        </p:txBody>
      </p:sp>
      <p:sp>
        <p:nvSpPr>
          <p:cNvPr id="79" name="Pil: opp og ned 78">
            <a:extLst>
              <a:ext uri="{FF2B5EF4-FFF2-40B4-BE49-F238E27FC236}">
                <a16:creationId xmlns:a16="http://schemas.microsoft.com/office/drawing/2014/main" id="{318DFA22-E233-4969-A2FE-F8D2B39C6CE5}"/>
              </a:ext>
            </a:extLst>
          </p:cNvPr>
          <p:cNvSpPr/>
          <p:nvPr/>
        </p:nvSpPr>
        <p:spPr>
          <a:xfrm rot="5400000">
            <a:off x="1779936" y="5917424"/>
            <a:ext cx="135660" cy="615856"/>
          </a:xfrm>
          <a:prstGeom prst="upDown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10 m</a:t>
            </a:r>
          </a:p>
        </p:txBody>
      </p:sp>
      <p:sp>
        <p:nvSpPr>
          <p:cNvPr id="80" name="Pil: opp og ned 79">
            <a:extLst>
              <a:ext uri="{FF2B5EF4-FFF2-40B4-BE49-F238E27FC236}">
                <a16:creationId xmlns:a16="http://schemas.microsoft.com/office/drawing/2014/main" id="{63EE123F-C22A-4863-BE7B-474BD00A39F5}"/>
              </a:ext>
            </a:extLst>
          </p:cNvPr>
          <p:cNvSpPr/>
          <p:nvPr/>
        </p:nvSpPr>
        <p:spPr>
          <a:xfrm rot="5400000">
            <a:off x="1725948" y="2257645"/>
            <a:ext cx="237364" cy="499847"/>
          </a:xfrm>
          <a:prstGeom prst="upDown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9 m</a:t>
            </a:r>
          </a:p>
        </p:txBody>
      </p:sp>
      <p:sp>
        <p:nvSpPr>
          <p:cNvPr id="81" name="Pil: opp og ned 80">
            <a:extLst>
              <a:ext uri="{FF2B5EF4-FFF2-40B4-BE49-F238E27FC236}">
                <a16:creationId xmlns:a16="http://schemas.microsoft.com/office/drawing/2014/main" id="{99C6DD3E-5DD0-4BA3-8823-75A97A2E3689}"/>
              </a:ext>
            </a:extLst>
          </p:cNvPr>
          <p:cNvSpPr/>
          <p:nvPr/>
        </p:nvSpPr>
        <p:spPr>
          <a:xfrm>
            <a:off x="1325299" y="4865615"/>
            <a:ext cx="146951" cy="1379423"/>
          </a:xfrm>
          <a:prstGeom prst="upDown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18 m</a:t>
            </a:r>
          </a:p>
        </p:txBody>
      </p:sp>
      <p:sp>
        <p:nvSpPr>
          <p:cNvPr id="82" name="Pil: opp og ned 81">
            <a:extLst>
              <a:ext uri="{FF2B5EF4-FFF2-40B4-BE49-F238E27FC236}">
                <a16:creationId xmlns:a16="http://schemas.microsoft.com/office/drawing/2014/main" id="{7A64EE74-594A-4929-8CD5-2F338A547F4B}"/>
              </a:ext>
            </a:extLst>
          </p:cNvPr>
          <p:cNvSpPr/>
          <p:nvPr/>
        </p:nvSpPr>
        <p:spPr>
          <a:xfrm>
            <a:off x="1356636" y="2158874"/>
            <a:ext cx="204203" cy="646984"/>
          </a:xfrm>
          <a:prstGeom prst="upDown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18 m</a:t>
            </a:r>
          </a:p>
        </p:txBody>
      </p:sp>
      <p:sp>
        <p:nvSpPr>
          <p:cNvPr id="87" name="Alternativ prosess 86" descr="TiP">
            <a:extLst>
              <a:ext uri="{FF2B5EF4-FFF2-40B4-BE49-F238E27FC236}">
                <a16:creationId xmlns:a16="http://schemas.microsoft.com/office/drawing/2014/main" id="{B385E0CC-9F22-4594-B7F3-0A20CE5A6083}"/>
              </a:ext>
            </a:extLst>
          </p:cNvPr>
          <p:cNvSpPr/>
          <p:nvPr/>
        </p:nvSpPr>
        <p:spPr>
          <a:xfrm>
            <a:off x="6134417" y="1873134"/>
            <a:ext cx="796818" cy="40393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36000" tIns="72000" rIns="36000" rtlCol="0" anchor="ctr">
            <a:spAutoFit/>
          </a:bodyPr>
          <a:lstStyle/>
          <a:p>
            <a:pPr algn="ctr"/>
            <a:r>
              <a:rPr lang="nb-NO" sz="800">
                <a:ln w="0"/>
                <a:solidFill>
                  <a:schemeClr val="tx1"/>
                </a:solidFill>
                <a:cs typeface="Arial" panose="020B0604020202020204" pitchFamily="34" charset="0"/>
              </a:rPr>
              <a:t>Bygg- og anleggsteknikk</a:t>
            </a:r>
          </a:p>
        </p:txBody>
      </p:sp>
      <p:sp>
        <p:nvSpPr>
          <p:cNvPr id="88" name="Alternativ prosess 87" descr="TiP">
            <a:extLst>
              <a:ext uri="{FF2B5EF4-FFF2-40B4-BE49-F238E27FC236}">
                <a16:creationId xmlns:a16="http://schemas.microsoft.com/office/drawing/2014/main" id="{200C3164-1539-4488-BB5D-B76DF5886B08}"/>
              </a:ext>
            </a:extLst>
          </p:cNvPr>
          <p:cNvSpPr/>
          <p:nvPr/>
        </p:nvSpPr>
        <p:spPr>
          <a:xfrm>
            <a:off x="7978218" y="1774007"/>
            <a:ext cx="626970" cy="540138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36000" tIns="72000" rIns="36000" rtlCol="0" anchor="ctr">
            <a:spAutoFit/>
          </a:bodyPr>
          <a:lstStyle/>
          <a:p>
            <a:pPr algn="ctr"/>
            <a:r>
              <a:rPr lang="nb-NO" sz="800">
                <a:ln w="0"/>
                <a:solidFill>
                  <a:schemeClr val="tx1"/>
                </a:solidFill>
                <a:cs typeface="Arial" panose="020B0604020202020204" pitchFamily="34" charset="0"/>
              </a:rPr>
              <a:t>Musikk, Dans og Drama</a:t>
            </a:r>
          </a:p>
        </p:txBody>
      </p:sp>
      <p:sp>
        <p:nvSpPr>
          <p:cNvPr id="89" name="Pil: opp og ned 88">
            <a:extLst>
              <a:ext uri="{FF2B5EF4-FFF2-40B4-BE49-F238E27FC236}">
                <a16:creationId xmlns:a16="http://schemas.microsoft.com/office/drawing/2014/main" id="{88D18AD3-33C6-4E99-9A04-303A80138355}"/>
              </a:ext>
            </a:extLst>
          </p:cNvPr>
          <p:cNvSpPr/>
          <p:nvPr/>
        </p:nvSpPr>
        <p:spPr>
          <a:xfrm>
            <a:off x="8790259" y="1691473"/>
            <a:ext cx="204203" cy="646984"/>
          </a:xfrm>
          <a:prstGeom prst="upDown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18 m</a:t>
            </a:r>
          </a:p>
        </p:txBody>
      </p:sp>
      <p:sp>
        <p:nvSpPr>
          <p:cNvPr id="91" name="Pil: opp og ned 90">
            <a:extLst>
              <a:ext uri="{FF2B5EF4-FFF2-40B4-BE49-F238E27FC236}">
                <a16:creationId xmlns:a16="http://schemas.microsoft.com/office/drawing/2014/main" id="{56D43595-05F7-4BF8-811A-6D334283B672}"/>
              </a:ext>
            </a:extLst>
          </p:cNvPr>
          <p:cNvSpPr/>
          <p:nvPr/>
        </p:nvSpPr>
        <p:spPr>
          <a:xfrm rot="5400000">
            <a:off x="8290374" y="1161886"/>
            <a:ext cx="209449" cy="626969"/>
          </a:xfrm>
          <a:prstGeom prst="upDown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17 m</a:t>
            </a:r>
          </a:p>
        </p:txBody>
      </p:sp>
      <p:sp>
        <p:nvSpPr>
          <p:cNvPr id="92" name="Pil: opp og ned 91">
            <a:extLst>
              <a:ext uri="{FF2B5EF4-FFF2-40B4-BE49-F238E27FC236}">
                <a16:creationId xmlns:a16="http://schemas.microsoft.com/office/drawing/2014/main" id="{09B8E6F9-6E6C-406B-BD85-DF8DACDD98CC}"/>
              </a:ext>
            </a:extLst>
          </p:cNvPr>
          <p:cNvSpPr/>
          <p:nvPr/>
        </p:nvSpPr>
        <p:spPr>
          <a:xfrm rot="5400000">
            <a:off x="6402776" y="2118744"/>
            <a:ext cx="209449" cy="626969"/>
          </a:xfrm>
          <a:prstGeom prst="upDown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22 m</a:t>
            </a:r>
          </a:p>
        </p:txBody>
      </p:sp>
      <p:sp>
        <p:nvSpPr>
          <p:cNvPr id="97" name="Pil: høyre 96">
            <a:extLst>
              <a:ext uri="{FF2B5EF4-FFF2-40B4-BE49-F238E27FC236}">
                <a16:creationId xmlns:a16="http://schemas.microsoft.com/office/drawing/2014/main" id="{8770D732-B9CF-43B7-B86F-48520438678E}"/>
              </a:ext>
            </a:extLst>
          </p:cNvPr>
          <p:cNvSpPr/>
          <p:nvPr/>
        </p:nvSpPr>
        <p:spPr>
          <a:xfrm>
            <a:off x="3755174" y="6409384"/>
            <a:ext cx="1685738" cy="269740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b="1">
                <a:solidFill>
                  <a:schemeClr val="tx1"/>
                </a:solidFill>
              </a:rPr>
              <a:t>85 m</a:t>
            </a:r>
          </a:p>
        </p:txBody>
      </p:sp>
      <p:sp>
        <p:nvSpPr>
          <p:cNvPr id="99" name="Pil: opp og ned 98">
            <a:extLst>
              <a:ext uri="{FF2B5EF4-FFF2-40B4-BE49-F238E27FC236}">
                <a16:creationId xmlns:a16="http://schemas.microsoft.com/office/drawing/2014/main" id="{3DDB3AF9-8346-4911-B958-CFC061CD1B42}"/>
              </a:ext>
            </a:extLst>
          </p:cNvPr>
          <p:cNvSpPr/>
          <p:nvPr/>
        </p:nvSpPr>
        <p:spPr>
          <a:xfrm>
            <a:off x="4784046" y="3439890"/>
            <a:ext cx="408520" cy="894130"/>
          </a:xfrm>
          <a:prstGeom prst="upDown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b-NO" sz="1000">
                <a:solidFill>
                  <a:schemeClr val="tx1"/>
                </a:solidFill>
              </a:rPr>
              <a:t>15 m</a:t>
            </a:r>
          </a:p>
        </p:txBody>
      </p:sp>
      <p:sp>
        <p:nvSpPr>
          <p:cNvPr id="100" name="Rektangel 99">
            <a:extLst>
              <a:ext uri="{FF2B5EF4-FFF2-40B4-BE49-F238E27FC236}">
                <a16:creationId xmlns:a16="http://schemas.microsoft.com/office/drawing/2014/main" id="{4BE8215D-EA61-40A7-80EF-34F0DAC84693}"/>
              </a:ext>
            </a:extLst>
          </p:cNvPr>
          <p:cNvSpPr/>
          <p:nvPr/>
        </p:nvSpPr>
        <p:spPr>
          <a:xfrm>
            <a:off x="3803343" y="3543753"/>
            <a:ext cx="706584" cy="4382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>
                <a:solidFill>
                  <a:schemeClr val="tx1"/>
                </a:solidFill>
              </a:rPr>
              <a:t>Bord og benker</a:t>
            </a:r>
          </a:p>
        </p:txBody>
      </p:sp>
      <p:sp>
        <p:nvSpPr>
          <p:cNvPr id="101" name="Rektangel 100">
            <a:extLst>
              <a:ext uri="{FF2B5EF4-FFF2-40B4-BE49-F238E27FC236}">
                <a16:creationId xmlns:a16="http://schemas.microsoft.com/office/drawing/2014/main" id="{1DEAA329-A82E-452B-BFDA-B80D0E2E7AAB}"/>
              </a:ext>
            </a:extLst>
          </p:cNvPr>
          <p:cNvSpPr/>
          <p:nvPr/>
        </p:nvSpPr>
        <p:spPr>
          <a:xfrm>
            <a:off x="5484672" y="3531719"/>
            <a:ext cx="748477" cy="4623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>
                <a:solidFill>
                  <a:schemeClr val="tx1"/>
                </a:solidFill>
              </a:rPr>
              <a:t>Bord og benker</a:t>
            </a:r>
          </a:p>
        </p:txBody>
      </p:sp>
      <p:sp>
        <p:nvSpPr>
          <p:cNvPr id="102" name="Pil: høyre 101">
            <a:extLst>
              <a:ext uri="{FF2B5EF4-FFF2-40B4-BE49-F238E27FC236}">
                <a16:creationId xmlns:a16="http://schemas.microsoft.com/office/drawing/2014/main" id="{499A884E-7B22-44D4-BFC0-AEB97BCAFE28}"/>
              </a:ext>
            </a:extLst>
          </p:cNvPr>
          <p:cNvSpPr/>
          <p:nvPr/>
        </p:nvSpPr>
        <p:spPr>
          <a:xfrm rot="3448210">
            <a:off x="242975" y="1761159"/>
            <a:ext cx="929248" cy="532956"/>
          </a:xfrm>
          <a:prstGeom prst="rightArrow">
            <a:avLst/>
          </a:prstGeom>
          <a:solidFill>
            <a:srgbClr val="92D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tx1"/>
                </a:solidFill>
              </a:rPr>
              <a:t>Inngang</a:t>
            </a:r>
          </a:p>
        </p:txBody>
      </p:sp>
      <p:cxnSp>
        <p:nvCxnSpPr>
          <p:cNvPr id="105" name="Rett linje 104">
            <a:extLst>
              <a:ext uri="{FF2B5EF4-FFF2-40B4-BE49-F238E27FC236}">
                <a16:creationId xmlns:a16="http://schemas.microsoft.com/office/drawing/2014/main" id="{461A279F-76C5-43B9-BB2C-7B914D94F1EF}"/>
              </a:ext>
            </a:extLst>
          </p:cNvPr>
          <p:cNvCxnSpPr>
            <a:cxnSpLocks/>
          </p:cNvCxnSpPr>
          <p:nvPr/>
        </p:nvCxnSpPr>
        <p:spPr>
          <a:xfrm>
            <a:off x="9143953" y="2805858"/>
            <a:ext cx="0" cy="20234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Rett linje 115">
            <a:extLst>
              <a:ext uri="{FF2B5EF4-FFF2-40B4-BE49-F238E27FC236}">
                <a16:creationId xmlns:a16="http://schemas.microsoft.com/office/drawing/2014/main" id="{05DF04BD-DF68-482B-9935-4E1604B4B732}"/>
              </a:ext>
            </a:extLst>
          </p:cNvPr>
          <p:cNvCxnSpPr>
            <a:cxnSpLocks/>
          </p:cNvCxnSpPr>
          <p:nvPr/>
        </p:nvCxnSpPr>
        <p:spPr>
          <a:xfrm>
            <a:off x="1348714" y="1613523"/>
            <a:ext cx="80698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Pil: opp og ned 116">
            <a:extLst>
              <a:ext uri="{FF2B5EF4-FFF2-40B4-BE49-F238E27FC236}">
                <a16:creationId xmlns:a16="http://schemas.microsoft.com/office/drawing/2014/main" id="{3DCBD1BF-592D-4B46-9A90-FD68D618F858}"/>
              </a:ext>
            </a:extLst>
          </p:cNvPr>
          <p:cNvSpPr/>
          <p:nvPr/>
        </p:nvSpPr>
        <p:spPr>
          <a:xfrm rot="10800000">
            <a:off x="1707175" y="1315372"/>
            <a:ext cx="185607" cy="308064"/>
          </a:xfrm>
          <a:prstGeom prst="upDownArrow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b-NO" sz="500">
                <a:solidFill>
                  <a:schemeClr val="tx1"/>
                </a:solidFill>
              </a:rPr>
              <a:t>3 m</a:t>
            </a:r>
          </a:p>
        </p:txBody>
      </p:sp>
      <p:sp>
        <p:nvSpPr>
          <p:cNvPr id="103" name="Rektangel 102">
            <a:extLst>
              <a:ext uri="{FF2B5EF4-FFF2-40B4-BE49-F238E27FC236}">
                <a16:creationId xmlns:a16="http://schemas.microsoft.com/office/drawing/2014/main" id="{F94461BE-46D0-42CC-B703-88BD31CC7133}"/>
              </a:ext>
            </a:extLst>
          </p:cNvPr>
          <p:cNvSpPr/>
          <p:nvPr/>
        </p:nvSpPr>
        <p:spPr>
          <a:xfrm>
            <a:off x="2160359" y="1314148"/>
            <a:ext cx="954416" cy="1520281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4" name="Alternativ prosess 103" descr="TiP">
            <a:extLst>
              <a:ext uri="{FF2B5EF4-FFF2-40B4-BE49-F238E27FC236}">
                <a16:creationId xmlns:a16="http://schemas.microsoft.com/office/drawing/2014/main" id="{1B6EE2EC-F733-4965-B6E5-6FD880359F07}"/>
              </a:ext>
            </a:extLst>
          </p:cNvPr>
          <p:cNvSpPr/>
          <p:nvPr/>
        </p:nvSpPr>
        <p:spPr>
          <a:xfrm>
            <a:off x="2288781" y="1863949"/>
            <a:ext cx="626970" cy="40393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36000" tIns="72000" rIns="36000" rtlCol="0" anchor="ctr">
            <a:spAutoFit/>
          </a:bodyPr>
          <a:lstStyle/>
          <a:p>
            <a:pPr algn="ctr"/>
            <a:r>
              <a:rPr lang="nb-NO" sz="800">
                <a:ln w="0"/>
                <a:solidFill>
                  <a:schemeClr val="tx1"/>
                </a:solidFill>
                <a:cs typeface="Arial" panose="020B0604020202020204" pitchFamily="34" charset="0"/>
              </a:rPr>
              <a:t>Helse &amp; Oppvekst</a:t>
            </a:r>
          </a:p>
        </p:txBody>
      </p:sp>
      <p:sp>
        <p:nvSpPr>
          <p:cNvPr id="106" name="Pil: opp og ned 105">
            <a:extLst>
              <a:ext uri="{FF2B5EF4-FFF2-40B4-BE49-F238E27FC236}">
                <a16:creationId xmlns:a16="http://schemas.microsoft.com/office/drawing/2014/main" id="{F6471396-1FB3-4596-8C0E-9EA2933E9DDC}"/>
              </a:ext>
            </a:extLst>
          </p:cNvPr>
          <p:cNvSpPr/>
          <p:nvPr/>
        </p:nvSpPr>
        <p:spPr>
          <a:xfrm rot="5400000">
            <a:off x="2551803" y="1259574"/>
            <a:ext cx="209449" cy="626969"/>
          </a:xfrm>
          <a:prstGeom prst="upDown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10 m</a:t>
            </a:r>
          </a:p>
        </p:txBody>
      </p:sp>
      <p:sp>
        <p:nvSpPr>
          <p:cNvPr id="107" name="Rektangel 106">
            <a:extLst>
              <a:ext uri="{FF2B5EF4-FFF2-40B4-BE49-F238E27FC236}">
                <a16:creationId xmlns:a16="http://schemas.microsoft.com/office/drawing/2014/main" id="{428485B7-A59C-4C4B-876E-6FC28FA3A7AF}"/>
              </a:ext>
            </a:extLst>
          </p:cNvPr>
          <p:cNvSpPr/>
          <p:nvPr/>
        </p:nvSpPr>
        <p:spPr>
          <a:xfrm>
            <a:off x="3110917" y="1318175"/>
            <a:ext cx="823099" cy="1520281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8" name="Pil: opp og ned 107">
            <a:extLst>
              <a:ext uri="{FF2B5EF4-FFF2-40B4-BE49-F238E27FC236}">
                <a16:creationId xmlns:a16="http://schemas.microsoft.com/office/drawing/2014/main" id="{8CC6549C-DEDE-4978-9588-F39032187DD2}"/>
              </a:ext>
            </a:extLst>
          </p:cNvPr>
          <p:cNvSpPr/>
          <p:nvPr/>
        </p:nvSpPr>
        <p:spPr>
          <a:xfrm rot="5400000">
            <a:off x="3410939" y="1247720"/>
            <a:ext cx="209449" cy="626969"/>
          </a:xfrm>
          <a:prstGeom prst="upDown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9 m</a:t>
            </a:r>
          </a:p>
        </p:txBody>
      </p:sp>
      <p:sp>
        <p:nvSpPr>
          <p:cNvPr id="109" name="Alternativ prosess 108" descr="TiP">
            <a:extLst>
              <a:ext uri="{FF2B5EF4-FFF2-40B4-BE49-F238E27FC236}">
                <a16:creationId xmlns:a16="http://schemas.microsoft.com/office/drawing/2014/main" id="{E579BE38-F7F6-498D-8F78-27A4580B6B76}"/>
              </a:ext>
            </a:extLst>
          </p:cNvPr>
          <p:cNvSpPr/>
          <p:nvPr/>
        </p:nvSpPr>
        <p:spPr>
          <a:xfrm>
            <a:off x="3171926" y="1782828"/>
            <a:ext cx="667024" cy="540138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36000" tIns="72000" rIns="36000" rtlCol="0" anchor="ctr">
            <a:spAutoFit/>
          </a:bodyPr>
          <a:lstStyle/>
          <a:p>
            <a:pPr algn="ctr"/>
            <a:r>
              <a:rPr lang="nb-NO" sz="800">
                <a:ln w="0"/>
                <a:solidFill>
                  <a:schemeClr val="tx1"/>
                </a:solidFill>
                <a:cs typeface="Arial" panose="020B0604020202020204" pitchFamily="34" charset="0"/>
              </a:rPr>
              <a:t>Kunst, Design &amp; Arkitektur</a:t>
            </a:r>
          </a:p>
        </p:txBody>
      </p:sp>
      <p:sp>
        <p:nvSpPr>
          <p:cNvPr id="118" name="Rektangel 117">
            <a:extLst>
              <a:ext uri="{FF2B5EF4-FFF2-40B4-BE49-F238E27FC236}">
                <a16:creationId xmlns:a16="http://schemas.microsoft.com/office/drawing/2014/main" id="{EC50CA7C-94F8-46B4-96F6-ED698B27BED9}"/>
              </a:ext>
            </a:extLst>
          </p:cNvPr>
          <p:cNvSpPr/>
          <p:nvPr/>
        </p:nvSpPr>
        <p:spPr>
          <a:xfrm>
            <a:off x="3932652" y="1320439"/>
            <a:ext cx="823099" cy="1517790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9" name="Pil: opp og ned 118">
            <a:extLst>
              <a:ext uri="{FF2B5EF4-FFF2-40B4-BE49-F238E27FC236}">
                <a16:creationId xmlns:a16="http://schemas.microsoft.com/office/drawing/2014/main" id="{6B32F906-534A-4B90-90F4-A474A2F0519A}"/>
              </a:ext>
            </a:extLst>
          </p:cNvPr>
          <p:cNvSpPr/>
          <p:nvPr/>
        </p:nvSpPr>
        <p:spPr>
          <a:xfrm rot="5400000">
            <a:off x="4283681" y="1284613"/>
            <a:ext cx="209449" cy="626969"/>
          </a:xfrm>
          <a:prstGeom prst="upDown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9 m</a:t>
            </a:r>
          </a:p>
        </p:txBody>
      </p:sp>
      <p:sp>
        <p:nvSpPr>
          <p:cNvPr id="120" name="Rektangel 119">
            <a:extLst>
              <a:ext uri="{FF2B5EF4-FFF2-40B4-BE49-F238E27FC236}">
                <a16:creationId xmlns:a16="http://schemas.microsoft.com/office/drawing/2014/main" id="{70237859-818E-4881-84E6-200E0EA842D8}"/>
              </a:ext>
            </a:extLst>
          </p:cNvPr>
          <p:cNvSpPr/>
          <p:nvPr/>
        </p:nvSpPr>
        <p:spPr>
          <a:xfrm>
            <a:off x="4756235" y="1774007"/>
            <a:ext cx="823099" cy="1064993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1" name="Pil: opp og ned 120">
            <a:extLst>
              <a:ext uri="{FF2B5EF4-FFF2-40B4-BE49-F238E27FC236}">
                <a16:creationId xmlns:a16="http://schemas.microsoft.com/office/drawing/2014/main" id="{7BF49778-6AF4-482A-B47E-693F26C4E177}"/>
              </a:ext>
            </a:extLst>
          </p:cNvPr>
          <p:cNvSpPr/>
          <p:nvPr/>
        </p:nvSpPr>
        <p:spPr>
          <a:xfrm rot="5400000">
            <a:off x="5042227" y="2074259"/>
            <a:ext cx="209449" cy="626969"/>
          </a:xfrm>
          <a:prstGeom prst="upDown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9 m</a:t>
            </a:r>
          </a:p>
        </p:txBody>
      </p:sp>
      <p:sp>
        <p:nvSpPr>
          <p:cNvPr id="122" name="Alternativ prosess 121" descr="TiP">
            <a:extLst>
              <a:ext uri="{FF2B5EF4-FFF2-40B4-BE49-F238E27FC236}">
                <a16:creationId xmlns:a16="http://schemas.microsoft.com/office/drawing/2014/main" id="{FBB42985-6A11-4275-8F92-BCBF1280580F}"/>
              </a:ext>
            </a:extLst>
          </p:cNvPr>
          <p:cNvSpPr/>
          <p:nvPr/>
        </p:nvSpPr>
        <p:spPr>
          <a:xfrm>
            <a:off x="4901199" y="1851409"/>
            <a:ext cx="622069" cy="267723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36000" tIns="72000" rIns="36000" rtlCol="0" anchor="ctr">
            <a:spAutoFit/>
          </a:bodyPr>
          <a:lstStyle/>
          <a:p>
            <a:pPr algn="ctr"/>
            <a:r>
              <a:rPr lang="nb-NO" sz="800">
                <a:ln w="0"/>
                <a:solidFill>
                  <a:schemeClr val="tx1"/>
                </a:solidFill>
                <a:cs typeface="Arial" panose="020B0604020202020204" pitchFamily="34" charset="0"/>
              </a:rPr>
              <a:t>Naturbruk</a:t>
            </a:r>
          </a:p>
        </p:txBody>
      </p:sp>
      <p:sp>
        <p:nvSpPr>
          <p:cNvPr id="123" name="Alternativ prosess 122" descr="TiP">
            <a:extLst>
              <a:ext uri="{FF2B5EF4-FFF2-40B4-BE49-F238E27FC236}">
                <a16:creationId xmlns:a16="http://schemas.microsoft.com/office/drawing/2014/main" id="{70315C38-94F3-489B-8EC1-ACAB0625953F}"/>
              </a:ext>
            </a:extLst>
          </p:cNvPr>
          <p:cNvSpPr/>
          <p:nvPr/>
        </p:nvSpPr>
        <p:spPr>
          <a:xfrm>
            <a:off x="3984941" y="1849223"/>
            <a:ext cx="698709" cy="267723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36000" tIns="72000" rIns="36000" rtlCol="0" anchor="ctr">
            <a:spAutoFit/>
          </a:bodyPr>
          <a:lstStyle/>
          <a:p>
            <a:pPr algn="ctr"/>
            <a:r>
              <a:rPr lang="nb-NO" sz="800">
                <a:ln w="0"/>
                <a:solidFill>
                  <a:schemeClr val="tx1"/>
                </a:solidFill>
                <a:cs typeface="Arial" panose="020B0604020202020204" pitchFamily="34" charset="0"/>
              </a:rPr>
              <a:t>Idrettsfag</a:t>
            </a:r>
          </a:p>
        </p:txBody>
      </p:sp>
      <p:sp>
        <p:nvSpPr>
          <p:cNvPr id="124" name="Pil: opp og ned 123">
            <a:extLst>
              <a:ext uri="{FF2B5EF4-FFF2-40B4-BE49-F238E27FC236}">
                <a16:creationId xmlns:a16="http://schemas.microsoft.com/office/drawing/2014/main" id="{BD499DB5-0457-4247-AAAE-1AC81AC5D432}"/>
              </a:ext>
            </a:extLst>
          </p:cNvPr>
          <p:cNvSpPr/>
          <p:nvPr/>
        </p:nvSpPr>
        <p:spPr>
          <a:xfrm>
            <a:off x="4144062" y="2199868"/>
            <a:ext cx="295761" cy="605990"/>
          </a:xfrm>
          <a:prstGeom prst="upDown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18 m</a:t>
            </a:r>
          </a:p>
        </p:txBody>
      </p:sp>
      <p:pic>
        <p:nvPicPr>
          <p:cNvPr id="6" name="Bilde 5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54C1012D-0F69-4914-B60F-7486A9B1B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585755" y="3213852"/>
            <a:ext cx="1983022" cy="1247793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85A9B673-2EBB-4185-9A29-DD8F93C11E47}"/>
              </a:ext>
            </a:extLst>
          </p:cNvPr>
          <p:cNvSpPr txBox="1"/>
          <p:nvPr/>
        </p:nvSpPr>
        <p:spPr>
          <a:xfrm>
            <a:off x="9101966" y="3576410"/>
            <a:ext cx="950601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800"/>
              <a:t>Salg av mat og drikke</a:t>
            </a:r>
          </a:p>
        </p:txBody>
      </p:sp>
    </p:spTree>
    <p:extLst>
      <p:ext uri="{BB962C8B-B14F-4D97-AF65-F5344CB8AC3E}">
        <p14:creationId xmlns:p14="http://schemas.microsoft.com/office/powerpoint/2010/main" val="3121348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3" id="{117D0C9F-6901-4482-90CA-5641E03BFB60}" vid="{E1F82C11-C1A3-42E5-907D-5673EB0E9F2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D75DD09B0F99144AC14701253571139" ma:contentTypeVersion="14" ma:contentTypeDescription="Opprett et nytt dokument." ma:contentTypeScope="" ma:versionID="2f079a57f2d931c582cd5c9244ef1f3c">
  <xsd:schema xmlns:xsd="http://www.w3.org/2001/XMLSchema" xmlns:xs="http://www.w3.org/2001/XMLSchema" xmlns:p="http://schemas.microsoft.com/office/2006/metadata/properties" xmlns:ns2="1f97ac0c-9e94-4fac-bd43-ee13693367f9" xmlns:ns3="ddf59cc9-8e16-4aba-89c9-6793f7ec756c" targetNamespace="http://schemas.microsoft.com/office/2006/metadata/properties" ma:root="true" ma:fieldsID="f856555099276ac5020216c425e8493a" ns2:_="" ns3:_="">
    <xsd:import namespace="1f97ac0c-9e94-4fac-bd43-ee13693367f9"/>
    <xsd:import namespace="ddf59cc9-8e16-4aba-89c9-6793f7ec756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EventHashCode" minOccurs="0"/>
                <xsd:element ref="ns3:MediaServiceGenerationTime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97ac0c-9e94-4fac-bd43-ee13693367f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Sist delt etter bruk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Sist delt etter klokkeslett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f59cc9-8e16-4aba-89c9-6793f7ec75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6" nillable="true" ma:displayName="MediaServiceAutoTags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53EEE5-020B-455A-9E05-608FEA068568}">
  <ds:schemaRefs>
    <ds:schemaRef ds:uri="1f97ac0c-9e94-4fac-bd43-ee13693367f9"/>
    <ds:schemaRef ds:uri="ddf59cc9-8e16-4aba-89c9-6793f7ec756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CF8593F-21C6-4D62-8564-F93FFF6C2538}">
  <ds:schemaRefs>
    <ds:schemaRef ds:uri="1f97ac0c-9e94-4fac-bd43-ee13693367f9"/>
    <ds:schemaRef ds:uri="ddf59cc9-8e16-4aba-89c9-6793f7ec756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45D4F17-2093-4463-80A0-19D174540A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VALG 2018</Template>
  <TotalTime>0</TotalTime>
  <Words>108</Words>
  <Application>Microsoft Office PowerPoint</Application>
  <PresentationFormat>Widescreen</PresentationFormat>
  <Paragraphs>44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Anette Limm Pedersen</dc:creator>
  <cp:lastModifiedBy>Macdonald, Cheryl</cp:lastModifiedBy>
  <cp:revision>2</cp:revision>
  <dcterms:created xsi:type="dcterms:W3CDTF">2018-10-03T14:20:01Z</dcterms:created>
  <dcterms:modified xsi:type="dcterms:W3CDTF">2021-09-15T08:00:20Z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0x0101002D75DD09B0F99144AC14701253571139</vt:lpwstr>
  </property>
</Properties>
</file>